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5"/>
  </p:notesMasterIdLst>
  <p:handoutMasterIdLst>
    <p:handoutMasterId r:id="rId6"/>
  </p:handoutMasterIdLst>
  <p:sldIdLst>
    <p:sldId id="270" r:id="rId2"/>
    <p:sldId id="271" r:id="rId3"/>
    <p:sldId id="272" r:id="rId4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60"/>
    <p:restoredTop sz="95934"/>
  </p:normalViewPr>
  <p:slideViewPr>
    <p:cSldViewPr>
      <p:cViewPr varScale="1">
        <p:scale>
          <a:sx n="95" d="100"/>
          <a:sy n="95" d="100"/>
        </p:scale>
        <p:origin x="6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19.05.2022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19.05.2022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19.05.2022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2A4D5452-49DB-0E49-A871-BE66CA1C40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19.05.2022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19.05.2022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19.05.2022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255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19.05.2022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19.05.2022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19.05.2022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19.05.2022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19.05.2022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19.05.2022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19.05.2022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4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  <p:sldLayoutId id="2147484043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06" y="0"/>
            <a:ext cx="85148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79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481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34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4940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371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Adjacency</vt:lpstr>
      <vt:lpstr>PowerPoint Presentation</vt:lpstr>
      <vt:lpstr>PowerPoint Presentation</vt:lpstr>
      <vt:lpstr>PowerPoint Presentation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Jon Hall</cp:lastModifiedBy>
  <cp:revision>110</cp:revision>
  <cp:lastPrinted>2012-04-11T09:19:10Z</cp:lastPrinted>
  <dcterms:created xsi:type="dcterms:W3CDTF">2012-04-10T09:21:31Z</dcterms:created>
  <dcterms:modified xsi:type="dcterms:W3CDTF">2022-05-19T21:20:15Z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c1b68620-7369-4132-a741-1c9b431f2750_Enabled">
    <vt:lpwstr>true</vt:lpwstr>
  </property>
  <property fmtid="{D5CDD505-2E9C-101B-9397-08002B2CF9AE}" pid="4" name="MSIP_Label_c1b68620-7369-4132-a741-1c9b431f2750_SetDate">
    <vt:lpwstr>2022-05-09T14:10:33Z</vt:lpwstr>
  </property>
  <property fmtid="{D5CDD505-2E9C-101B-9397-08002B2CF9AE}" pid="5" name="MSIP_Label_c1b68620-7369-4132-a741-1c9b431f2750_Method">
    <vt:lpwstr>Privileged</vt:lpwstr>
  </property>
  <property fmtid="{D5CDD505-2E9C-101B-9397-08002B2CF9AE}" pid="6" name="MSIP_Label_c1b68620-7369-4132-a741-1c9b431f2750_Name">
    <vt:lpwstr>Public</vt:lpwstr>
  </property>
  <property fmtid="{D5CDD505-2E9C-101B-9397-08002B2CF9AE}" pid="7" name="MSIP_Label_c1b68620-7369-4132-a741-1c9b431f2750_SiteId">
    <vt:lpwstr>16aebab9-7ae0-41ca-aa2e-1922d8efc264</vt:lpwstr>
  </property>
  <property fmtid="{D5CDD505-2E9C-101B-9397-08002B2CF9AE}" pid="8" name="MSIP_Label_c1b68620-7369-4132-a741-1c9b431f2750_ActionId">
    <vt:lpwstr>be16ff38-1dd6-4620-ab4d-dd1f38d9d6ef</vt:lpwstr>
  </property>
  <property fmtid="{D5CDD505-2E9C-101B-9397-08002B2CF9AE}" pid="9" name="MSIP_Label_c1b68620-7369-4132-a741-1c9b431f2750_ContentBits">
    <vt:lpwstr>2</vt:lpwstr>
  </property>
  <property fmtid="{D5CDD505-2E9C-101B-9397-08002B2CF9AE}" pid="10" name="MSIP_Label_dfbae739-7e05-4265-80d7-c73ef6dc7a63_Enabled">
    <vt:lpwstr>true</vt:lpwstr>
  </property>
  <property fmtid="{D5CDD505-2E9C-101B-9397-08002B2CF9AE}" pid="11" name="MSIP_Label_dfbae739-7e05-4265-80d7-c73ef6dc7a63_SetDate">
    <vt:lpwstr>2022-05-12T18:56:14Z</vt:lpwstr>
  </property>
  <property fmtid="{D5CDD505-2E9C-101B-9397-08002B2CF9AE}" pid="12" name="MSIP_Label_dfbae739-7e05-4265-80d7-c73ef6dc7a63_Method">
    <vt:lpwstr>Privileged</vt:lpwstr>
  </property>
  <property fmtid="{D5CDD505-2E9C-101B-9397-08002B2CF9AE}" pid="13" name="MSIP_Label_dfbae739-7e05-4265-80d7-c73ef6dc7a63_Name">
    <vt:lpwstr>dfbae739-7e05-4265-80d7-c73ef6dc7a63</vt:lpwstr>
  </property>
  <property fmtid="{D5CDD505-2E9C-101B-9397-08002B2CF9AE}" pid="14" name="MSIP_Label_dfbae739-7e05-4265-80d7-c73ef6dc7a63_SiteId">
    <vt:lpwstr>31ae1cef-2393-4eb1-8962-4e4bbfccd663</vt:lpwstr>
  </property>
  <property fmtid="{D5CDD505-2E9C-101B-9397-08002B2CF9AE}" pid="15" name="MSIP_Label_dfbae739-7e05-4265-80d7-c73ef6dc7a63_ActionId">
    <vt:lpwstr>6c099ad1-069e-4159-a1a5-26aeb6802450</vt:lpwstr>
  </property>
  <property fmtid="{D5CDD505-2E9C-101B-9397-08002B2CF9AE}" pid="16" name="MSIP_Label_dfbae739-7e05-4265-80d7-c73ef6dc7a63_ContentBits">
    <vt:lpwstr>0</vt:lpwstr>
  </property>
</Properties>
</file>